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ym Connelly" userId="f1c9239e-ba95-4ab2-9c93-6e74d3b1a5e7" providerId="ADAL" clId="{308C8D19-33E2-4C50-8402-11C0BC088F79}"/>
    <pc:docChg chg="modSld">
      <pc:chgData name="Kym Connelly" userId="f1c9239e-ba95-4ab2-9c93-6e74d3b1a5e7" providerId="ADAL" clId="{308C8D19-33E2-4C50-8402-11C0BC088F79}" dt="2021-10-20T01:38:13.298" v="0" actId="1076"/>
      <pc:docMkLst>
        <pc:docMk/>
      </pc:docMkLst>
      <pc:sldChg chg="modSp mod">
        <pc:chgData name="Kym Connelly" userId="f1c9239e-ba95-4ab2-9c93-6e74d3b1a5e7" providerId="ADAL" clId="{308C8D19-33E2-4C50-8402-11C0BC088F79}" dt="2021-10-20T01:38:13.298" v="0" actId="1076"/>
        <pc:sldMkLst>
          <pc:docMk/>
          <pc:sldMk cId="2148516294" sldId="256"/>
        </pc:sldMkLst>
        <pc:picChg chg="mod">
          <ac:chgData name="Kym Connelly" userId="f1c9239e-ba95-4ab2-9c93-6e74d3b1a5e7" providerId="ADAL" clId="{308C8D19-33E2-4C50-8402-11C0BC088F79}" dt="2021-10-20T01:38:13.298" v="0" actId="1076"/>
          <ac:picMkLst>
            <pc:docMk/>
            <pc:sldMk cId="2148516294" sldId="256"/>
            <ac:picMk id="5" creationId="{50F749D9-072F-4BDD-8DF8-6DEB730E165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9761C-D606-4717-9EB2-7A37D8426E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82AD84-016E-4304-A6DC-A2D8A4B52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65D089-0EEF-41D1-BCD2-0588580CB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1C8BD-F911-4369-AAA2-A88887F9E68A}" type="datetimeFigureOut">
              <a:rPr lang="en-AU" smtClean="0"/>
              <a:t>20/10/2021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3E13C8-AA53-444A-9F3E-7EB66C69E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E97F71-23EF-4BDB-822B-E08C8AC8C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714F-CC9A-47A3-97B7-21E138FBD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44533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050A6-2729-4959-BD4A-8BD1E15A1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222724-AB97-469B-A61B-1DF099E122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A236A7-6537-4DA4-9117-18FA189CE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1C8BD-F911-4369-AAA2-A88887F9E68A}" type="datetimeFigureOut">
              <a:rPr lang="en-AU" smtClean="0"/>
              <a:t>20/10/2021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1E7C7-B7B1-4DAC-9789-F44EA03FE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F933B-3310-43FE-98B1-5393E76B2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714F-CC9A-47A3-97B7-21E138FBD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7782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9F6511-D32E-43C4-A811-3CFCF00AEC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D7041E-7CD7-4CA6-8939-CD687A6F67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0008E-448E-40A8-823A-607407432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1C8BD-F911-4369-AAA2-A88887F9E68A}" type="datetimeFigureOut">
              <a:rPr lang="en-AU" smtClean="0"/>
              <a:t>20/10/2021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DC6DC-3062-4B72-BBA3-E9BB72B678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AB88E8-A644-4993-ABBA-C20FB4906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714F-CC9A-47A3-97B7-21E138FBD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4759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626BE-A00D-48E5-9B1C-2C3DE9CE5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18759-E167-417C-A898-D7CF6873F8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458A81-B310-4AD2-AF35-39D7BE1FBA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59B1FF-9F32-4370-B659-54F315DF1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1C8BD-F911-4369-AAA2-A88887F9E68A}" type="datetimeFigureOut">
              <a:rPr lang="en-AU" smtClean="0"/>
              <a:t>20/10/2021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4D4DCE-9CE8-43EA-BCD5-CB619B063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66E77E-BA91-4D84-8385-7C6D1C1EE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714F-CC9A-47A3-97B7-21E138FBD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1380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7322E4-4EFF-4E23-86CE-45BE78030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115FE2-22E6-47E2-8987-DE4FBD3DC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CA61F3-1A06-442F-95FF-B22424AA36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AAFA316-5439-4E35-92C0-0CB719A3F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1086E6-BD97-48EA-ABA6-D48A18A0B8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1A3CF9-81D5-480A-8329-8AF4B4A1E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1C8BD-F911-4369-AAA2-A88887F9E68A}" type="datetimeFigureOut">
              <a:rPr lang="en-AU" smtClean="0"/>
              <a:t>20/10/2021</a:t>
            </a:fld>
            <a:endParaRPr lang="en-AU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49DCCE-65F7-42A6-94DC-44197F773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5AD9A1-F030-4FD0-83AE-9A313F16BE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714F-CC9A-47A3-97B7-21E138FBD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6847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5A4FC1-9221-467D-AB02-2FD15CAC7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402E28-90CC-4A3D-BA3A-561F0A7C5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1C8BD-F911-4369-AAA2-A88887F9E68A}" type="datetimeFigureOut">
              <a:rPr lang="en-AU" smtClean="0"/>
              <a:t>20/10/2021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0A586A2-402D-42EF-A3B7-AB400F668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4873B31-4E85-4195-963B-CDD232DFDE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714F-CC9A-47A3-97B7-21E138FBD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95607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301F3C5-C8BA-4512-A9A7-D652F03F4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1C8BD-F911-4369-AAA2-A88887F9E68A}" type="datetimeFigureOut">
              <a:rPr lang="en-AU" smtClean="0"/>
              <a:t>20/10/2021</a:t>
            </a:fld>
            <a:endParaRPr lang="en-AU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129780-25ED-4AFA-9C4D-A680D89CA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C3F35D-352A-4318-A8B8-9816580564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714F-CC9A-47A3-97B7-21E138FBD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5896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1F6448-99BB-45C5-9DD0-4DFF08CB0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8EAFD-1267-4CF3-A84C-6CB455163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91B02B-E39C-4210-B8B2-54087D4FF3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A09625-E4C1-4831-95B8-8274E50092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1C8BD-F911-4369-AAA2-A88887F9E68A}" type="datetimeFigureOut">
              <a:rPr lang="en-AU" smtClean="0"/>
              <a:t>20/10/2021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D9F253-D456-4ED9-AD47-0EF2F391C2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830277-BB5E-4F38-9F1B-31B0AB97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714F-CC9A-47A3-97B7-21E138FBD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301968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714EF-69B2-4EFA-9FB2-BF19315050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296C91-8BF1-446E-8A54-11B9CD54CB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D35443-4757-4C31-B053-C0904B0E19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97D85E-63E7-45D5-BD58-D78D245BE9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1C8BD-F911-4369-AAA2-A88887F9E68A}" type="datetimeFigureOut">
              <a:rPr lang="en-AU" smtClean="0"/>
              <a:t>20/10/2021</a:t>
            </a:fld>
            <a:endParaRPr lang="en-AU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5A936C-31B6-4471-A23E-6E715C14F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8205C0-77D4-4C4C-9D26-2427BAF4F4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714F-CC9A-47A3-97B7-21E138FBD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713569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BE2686-CA3B-43CB-97D1-6E43C45EA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DE5A38-8F40-47D0-8BF9-C1B48101E1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13FBB-42B1-4215-B566-6691D7399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1C8BD-F911-4369-AAA2-A88887F9E68A}" type="datetimeFigureOut">
              <a:rPr lang="en-AU" smtClean="0"/>
              <a:t>20/10/2021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D67E8-293B-4F55-82ED-A40F2CF118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FBC2F-7CA4-46CD-B031-B3B6F8F42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714F-CC9A-47A3-97B7-21E138FBD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924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1C76317-74E6-4DE5-A618-1F2A04D949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38DF75-1B43-48A6-A864-EF59CD4D5D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2364F5-5515-4872-A41A-2546BFBB08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1C8BD-F911-4369-AAA2-A88887F9E68A}" type="datetimeFigureOut">
              <a:rPr lang="en-AU" smtClean="0"/>
              <a:t>20/10/2021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412A5E-3DE2-4601-8390-9CE741816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939FF-93C5-4B3F-ACDB-3D6339814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96714F-CC9A-47A3-97B7-21E138FBD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32222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0BD22B7-BBAA-4604-A8E8-3F5E385DB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EF742-2B72-4D21-A084-FEE32A643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069CD-4FFB-4847-ADB8-27B23FEB6D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1C8BD-F911-4369-AAA2-A88887F9E68A}" type="datetimeFigureOut">
              <a:rPr lang="en-AU" smtClean="0"/>
              <a:t>20/10/2021</a:t>
            </a:fld>
            <a:endParaRPr lang="en-AU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83C84B-3360-4BE8-9B33-09152A6823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6F87D6-A655-4A59-B6EF-D4AA29267D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6714F-CC9A-47A3-97B7-21E138FBDBF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37212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ECC49-1625-4203-9D9D-6FCBA47C6A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09BE26-1207-4F5B-89E0-B0BE186A8A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AU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F749D9-072F-4BDD-8DF8-6DEB730E1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723" y="62369"/>
            <a:ext cx="10174120" cy="6554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516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FA7F8E-7BE3-4042-AAB2-A9E38E4D0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386" y="359917"/>
            <a:ext cx="7716417" cy="61381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446AF9-DF0F-4EB4-8055-F51E24D06E21}"/>
              </a:ext>
            </a:extLst>
          </p:cNvPr>
          <p:cNvSpPr txBox="1"/>
          <p:nvPr/>
        </p:nvSpPr>
        <p:spPr>
          <a:xfrm>
            <a:off x="1119364" y="2301131"/>
            <a:ext cx="12409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/>
              <a:t>How much do we know? -&gt; 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4D6618DF-29C9-476F-B6EB-D98535135928}"/>
              </a:ext>
            </a:extLst>
          </p:cNvPr>
          <p:cNvSpPr/>
          <p:nvPr/>
        </p:nvSpPr>
        <p:spPr>
          <a:xfrm>
            <a:off x="1446245" y="3984171"/>
            <a:ext cx="2453951" cy="270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8BC6F3F-EA91-4CD7-9E35-0B5A7603CF6A}"/>
              </a:ext>
            </a:extLst>
          </p:cNvPr>
          <p:cNvSpPr txBox="1"/>
          <p:nvPr/>
        </p:nvSpPr>
        <p:spPr>
          <a:xfrm>
            <a:off x="390331" y="3888632"/>
            <a:ext cx="124097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/>
              <a:t>Conflict</a:t>
            </a:r>
          </a:p>
          <a:p>
            <a:r>
              <a:rPr lang="en-AU" sz="1200" i="1" dirty="0"/>
              <a:t>Undervalued Personal agendas</a:t>
            </a:r>
          </a:p>
          <a:p>
            <a:endParaRPr lang="en-AU" sz="1200" i="1" dirty="0"/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5F533D6D-802E-475A-9434-4876715E7969}"/>
              </a:ext>
            </a:extLst>
          </p:cNvPr>
          <p:cNvSpPr/>
          <p:nvPr/>
        </p:nvSpPr>
        <p:spPr>
          <a:xfrm rot="10387947">
            <a:off x="8060407" y="5686697"/>
            <a:ext cx="2453951" cy="2705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D80B40B-44DE-47F0-8558-BAABD3EBCC8D}"/>
              </a:ext>
            </a:extLst>
          </p:cNvPr>
          <p:cNvSpPr txBox="1"/>
          <p:nvPr/>
        </p:nvSpPr>
        <p:spPr>
          <a:xfrm>
            <a:off x="10670800" y="5526239"/>
            <a:ext cx="12409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/>
              <a:t>Why Alice has been brought in? </a:t>
            </a:r>
          </a:p>
          <a:p>
            <a:endParaRPr lang="en-AU" sz="1200" i="1" dirty="0"/>
          </a:p>
          <a:p>
            <a:endParaRPr lang="en-AU" sz="1200" i="1" dirty="0"/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05E4FA2D-C9FC-46BA-A536-8E1679DA8D20}"/>
              </a:ext>
            </a:extLst>
          </p:cNvPr>
          <p:cNvSpPr/>
          <p:nvPr/>
        </p:nvSpPr>
        <p:spPr>
          <a:xfrm rot="10800000">
            <a:off x="5287996" y="5967736"/>
            <a:ext cx="5702220" cy="2763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8577261-3B2E-4995-A12E-F416E2E08120}"/>
              </a:ext>
            </a:extLst>
          </p:cNvPr>
          <p:cNvSpPr txBox="1"/>
          <p:nvPr/>
        </p:nvSpPr>
        <p:spPr>
          <a:xfrm>
            <a:off x="393131" y="279303"/>
            <a:ext cx="154017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b="1" i="1" dirty="0"/>
              <a:t>Where to start?</a:t>
            </a:r>
          </a:p>
          <a:p>
            <a:r>
              <a:rPr lang="en-AU" sz="1200" i="1" dirty="0"/>
              <a:t>Relationships?  </a:t>
            </a:r>
          </a:p>
          <a:p>
            <a:r>
              <a:rPr lang="en-AU" sz="1200" i="1" dirty="0"/>
              <a:t>Systems and processes? Could this be depersonalised first? </a:t>
            </a:r>
          </a:p>
          <a:p>
            <a:r>
              <a:rPr lang="en-AU" sz="1200" i="1" dirty="0"/>
              <a:t>Could we test where they might find helpful to focus on first? </a:t>
            </a:r>
          </a:p>
          <a:p>
            <a:endParaRPr lang="en-AU" sz="1200" i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2CF8CBD-BFA8-453B-BB2D-58222EFDFABD}"/>
              </a:ext>
            </a:extLst>
          </p:cNvPr>
          <p:cNvSpPr txBox="1"/>
          <p:nvPr/>
        </p:nvSpPr>
        <p:spPr>
          <a:xfrm>
            <a:off x="9981886" y="94637"/>
            <a:ext cx="124097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/>
              <a:t>What are the </a:t>
            </a:r>
            <a:r>
              <a:rPr lang="en-AU" sz="1200" b="1" i="1" dirty="0"/>
              <a:t>strengths</a:t>
            </a:r>
            <a:r>
              <a:rPr lang="en-AU" sz="1200" i="1" dirty="0"/>
              <a:t> that could be built on, awards in the past? What could we learn and acknowledge from that? </a:t>
            </a:r>
          </a:p>
          <a:p>
            <a:endParaRPr lang="en-AU" sz="1200" i="1" dirty="0"/>
          </a:p>
          <a:p>
            <a:endParaRPr lang="en-AU" sz="1200" i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36E4C67-1682-45CB-95BB-B4D085936F3E}"/>
              </a:ext>
            </a:extLst>
          </p:cNvPr>
          <p:cNvSpPr txBox="1"/>
          <p:nvPr/>
        </p:nvSpPr>
        <p:spPr>
          <a:xfrm>
            <a:off x="3570933" y="108639"/>
            <a:ext cx="62268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/>
              <a:t>Alice has faith in the team, wants to change, support, make a difference. Has respect for boss.   </a:t>
            </a:r>
          </a:p>
          <a:p>
            <a:endParaRPr lang="en-AU" sz="1200" i="1" dirty="0"/>
          </a:p>
          <a:p>
            <a:endParaRPr lang="en-AU" sz="1200" i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2D38AF2-7D90-49BA-AB28-BE415E6E2972}"/>
              </a:ext>
            </a:extLst>
          </p:cNvPr>
          <p:cNvSpPr txBox="1"/>
          <p:nvPr/>
        </p:nvSpPr>
        <p:spPr>
          <a:xfrm>
            <a:off x="2402010" y="1479547"/>
            <a:ext cx="12409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200" i="1" dirty="0">
                <a:solidFill>
                  <a:schemeClr val="bg1"/>
                </a:solidFill>
              </a:rPr>
              <a:t>Could we link to systems / process?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38349B-B875-4DFF-9A6C-1ACD6FCB5757}"/>
              </a:ext>
            </a:extLst>
          </p:cNvPr>
          <p:cNvSpPr txBox="1"/>
          <p:nvPr/>
        </p:nvSpPr>
        <p:spPr>
          <a:xfrm>
            <a:off x="6094544" y="3336247"/>
            <a:ext cx="117960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i="1" dirty="0"/>
              <a:t>Is Alice confident/</a:t>
            </a:r>
          </a:p>
          <a:p>
            <a:r>
              <a:rPr lang="en-AU" sz="1200" i="1" dirty="0"/>
              <a:t>capable to turn around team?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FDE454-4955-46EB-9F50-032E407657BE}"/>
              </a:ext>
            </a:extLst>
          </p:cNvPr>
          <p:cNvSpPr txBox="1"/>
          <p:nvPr/>
        </p:nvSpPr>
        <p:spPr>
          <a:xfrm>
            <a:off x="3664641" y="1248799"/>
            <a:ext cx="11796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i="1" dirty="0"/>
              <a:t>Where can she mitigate most effectively? 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8D644E7-2073-4BD4-8830-B456A86185CF}"/>
              </a:ext>
            </a:extLst>
          </p:cNvPr>
          <p:cNvSpPr txBox="1"/>
          <p:nvPr/>
        </p:nvSpPr>
        <p:spPr>
          <a:xfrm>
            <a:off x="9787806" y="2555462"/>
            <a:ext cx="11796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b="1" i="1" dirty="0"/>
              <a:t>Skills: </a:t>
            </a:r>
            <a:r>
              <a:rPr lang="en-AU" sz="1200" i="1" dirty="0"/>
              <a:t>Where does she need the most support with what she’s taken on?  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067ACA9E-6FC7-45E9-AD1E-204A4A93923F}"/>
              </a:ext>
            </a:extLst>
          </p:cNvPr>
          <p:cNvSpPr/>
          <p:nvPr/>
        </p:nvSpPr>
        <p:spPr>
          <a:xfrm rot="7151993">
            <a:off x="9050239" y="510854"/>
            <a:ext cx="1091966" cy="273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A1EDB7-BDB4-49FA-8848-16C68086350C}"/>
              </a:ext>
            </a:extLst>
          </p:cNvPr>
          <p:cNvSpPr txBox="1"/>
          <p:nvPr/>
        </p:nvSpPr>
        <p:spPr>
          <a:xfrm>
            <a:off x="9797764" y="3888632"/>
            <a:ext cx="157563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200" b="1" i="1" dirty="0"/>
              <a:t>From Interviews: </a:t>
            </a:r>
            <a:r>
              <a:rPr lang="en-AU" sz="1200" i="1" dirty="0"/>
              <a:t>How do they work together, Stefan’s influence , Ravi’s influence etc.  Other factors to get on the table put language around?   </a:t>
            </a:r>
          </a:p>
        </p:txBody>
      </p:sp>
    </p:spTree>
    <p:extLst>
      <p:ext uri="{BB962C8B-B14F-4D97-AF65-F5344CB8AC3E}">
        <p14:creationId xmlns:p14="http://schemas.microsoft.com/office/powerpoint/2010/main" val="30382479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4CC025646EE8C4F9121421721623C71" ma:contentTypeVersion="18" ma:contentTypeDescription="Create a new document." ma:contentTypeScope="" ma:versionID="7f8537ccc4c00d2efe1a536f0d8d01ba">
  <xsd:schema xmlns:xsd="http://www.w3.org/2001/XMLSchema" xmlns:xs="http://www.w3.org/2001/XMLSchema" xmlns:p="http://schemas.microsoft.com/office/2006/metadata/properties" xmlns:ns2="caab917b-68e3-4f63-af69-69e0382104b8" xmlns:ns3="ffb2c642-fb4b-40c8-b9d1-b9ecf8b8f938" targetNamespace="http://schemas.microsoft.com/office/2006/metadata/properties" ma:root="true" ma:fieldsID="721c59a0fbd82d99f6a16ca4c9943add" ns2:_="" ns3:_="">
    <xsd:import namespace="caab917b-68e3-4f63-af69-69e0382104b8"/>
    <xsd:import namespace="ffb2c642-fb4b-40c8-b9d1-b9ecf8b8f9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ab917b-68e3-4f63-af69-69e0382104b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62bb268b-5a7e-4e52-b5ad-eb263f7c9db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fb2c642-fb4b-40c8-b9d1-b9ecf8b8f93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6b695f5-bf85-4706-89dd-bd45054584ad}" ma:internalName="TaxCatchAll" ma:showField="CatchAllData" ma:web="ffb2c642-fb4b-40c8-b9d1-b9ecf8b8f9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fb2c642-fb4b-40c8-b9d1-b9ecf8b8f938" xsi:nil="true"/>
    <lcf76f155ced4ddcb4097134ff3c332f xmlns="caab917b-68e3-4f63-af69-69e0382104b8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98C530F-D78D-4BCC-B49B-BA0C39EEACB4}"/>
</file>

<file path=customXml/itemProps2.xml><?xml version="1.0" encoding="utf-8"?>
<ds:datastoreItem xmlns:ds="http://schemas.openxmlformats.org/officeDocument/2006/customXml" ds:itemID="{251F2894-7BBB-49A5-88A2-DEAA89FCCB35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80A71E2-1E42-4876-BFA6-B990AAAF75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160</Words>
  <Application>Microsoft Office PowerPoint</Application>
  <PresentationFormat>Widescreen</PresentationFormat>
  <Paragraphs>16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McGregor, Katy (ELS-SYD)</dc:creator>
  <cp:lastModifiedBy>Kym Connelly</cp:lastModifiedBy>
  <cp:revision>4</cp:revision>
  <dcterms:created xsi:type="dcterms:W3CDTF">2021-10-19T07:19:15Z</dcterms:created>
  <dcterms:modified xsi:type="dcterms:W3CDTF">2021-10-20T01:38:39Z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49ac42a-3eb4-4074-b885-aea26bd6241e_Enabled">
    <vt:lpwstr>true</vt:lpwstr>
  </property>
  <property fmtid="{D5CDD505-2E9C-101B-9397-08002B2CF9AE}" pid="3" name="MSIP_Label_549ac42a-3eb4-4074-b885-aea26bd6241e_SetDate">
    <vt:lpwstr>2021-10-19T07:19:15Z</vt:lpwstr>
  </property>
  <property fmtid="{D5CDD505-2E9C-101B-9397-08002B2CF9AE}" pid="4" name="MSIP_Label_549ac42a-3eb4-4074-b885-aea26bd6241e_Method">
    <vt:lpwstr>Standard</vt:lpwstr>
  </property>
  <property fmtid="{D5CDD505-2E9C-101B-9397-08002B2CF9AE}" pid="5" name="MSIP_Label_549ac42a-3eb4-4074-b885-aea26bd6241e_Name">
    <vt:lpwstr>General Business</vt:lpwstr>
  </property>
  <property fmtid="{D5CDD505-2E9C-101B-9397-08002B2CF9AE}" pid="6" name="MSIP_Label_549ac42a-3eb4-4074-b885-aea26bd6241e_SiteId">
    <vt:lpwstr>9274ee3f-9425-4109-a27f-9fb15c10675d</vt:lpwstr>
  </property>
  <property fmtid="{D5CDD505-2E9C-101B-9397-08002B2CF9AE}" pid="7" name="MSIP_Label_549ac42a-3eb4-4074-b885-aea26bd6241e_ActionId">
    <vt:lpwstr>ed81a2ae-fe15-47aa-9468-8fa12450f3db</vt:lpwstr>
  </property>
  <property fmtid="{D5CDD505-2E9C-101B-9397-08002B2CF9AE}" pid="8" name="MSIP_Label_549ac42a-3eb4-4074-b885-aea26bd6241e_ContentBits">
    <vt:lpwstr>0</vt:lpwstr>
  </property>
  <property fmtid="{D5CDD505-2E9C-101B-9397-08002B2CF9AE}" pid="9" name="ContentTypeId">
    <vt:lpwstr>0x01010054CC025646EE8C4F9121421721623C71</vt:lpwstr>
  </property>
</Properties>
</file>